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DM Serif Display" charset="1" panose="00000000000000000000"/>
      <p:regular r:id="rId19"/>
    </p:embeddedFont>
    <p:embeddedFont>
      <p:font typeface="Inria Serif" charset="1" panose="00000000000000000000"/>
      <p:regular r:id="rId20"/>
    </p:embeddedFont>
    <p:embeddedFont>
      <p:font typeface="Garamond" charset="1" panose="020204040303010108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6579" y="2993608"/>
            <a:ext cx="19581159" cy="2688984"/>
            <a:chOff x="0" y="0"/>
            <a:chExt cx="5157178" cy="708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7177" cy="708210"/>
            </a:xfrm>
            <a:custGeom>
              <a:avLst/>
              <a:gdLst/>
              <a:ahLst/>
              <a:cxnLst/>
              <a:rect r="r" b="b" t="t" l="l"/>
              <a:pathLst>
                <a:path h="708210" w="5157177">
                  <a:moveTo>
                    <a:pt x="0" y="0"/>
                  </a:moveTo>
                  <a:lnTo>
                    <a:pt x="5157177" y="0"/>
                  </a:lnTo>
                  <a:lnTo>
                    <a:pt x="5157177" y="708210"/>
                  </a:lnTo>
                  <a:lnTo>
                    <a:pt x="0" y="708210"/>
                  </a:lnTo>
                  <a:close/>
                </a:path>
              </a:pathLst>
            </a:custGeom>
            <a:solidFill>
              <a:srgbClr val="F1B6B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57178" cy="746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48889" y="3070302"/>
            <a:ext cx="13590222" cy="22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92"/>
              </a:lnSpc>
            </a:pPr>
            <a:r>
              <a:rPr lang="en-US" sz="13423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SIMPLYFLY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59909" y="5794866"/>
            <a:ext cx="7168183" cy="87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0"/>
              </a:lnSpc>
            </a:pPr>
            <a:r>
              <a:rPr lang="en-US" sz="5071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AIR TICKET BOOKING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501993" y="8856325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8" y="0"/>
                </a:moveTo>
                <a:lnTo>
                  <a:pt x="0" y="0"/>
                </a:lnTo>
                <a:lnTo>
                  <a:pt x="0" y="4135484"/>
                </a:lnTo>
                <a:lnTo>
                  <a:pt x="1458698" y="4135484"/>
                </a:lnTo>
                <a:lnTo>
                  <a:pt x="14586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66918" y="8065692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4702591">
            <a:off x="-2417166" y="5963280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3255080"/>
                </a:moveTo>
                <a:lnTo>
                  <a:pt x="3549007" y="3255080"/>
                </a:lnTo>
                <a:lnTo>
                  <a:pt x="3549007" y="0"/>
                </a:lnTo>
                <a:lnTo>
                  <a:pt x="0" y="0"/>
                </a:lnTo>
                <a:lnTo>
                  <a:pt x="0" y="32550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68689" y="-1352055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018448">
            <a:off x="13099502" y="-243800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5" y="0"/>
                </a:lnTo>
                <a:lnTo>
                  <a:pt x="4683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16130" y="7132890"/>
            <a:ext cx="12322982" cy="62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571">
                <a:solidFill>
                  <a:srgbClr val="AF4C0F"/>
                </a:solidFill>
                <a:latin typeface="Inria Serif"/>
                <a:ea typeface="Inria Serif"/>
                <a:cs typeface="Inria Serif"/>
                <a:sym typeface="Inria Serif"/>
              </a:rPr>
              <a:t>NAME : Swetha 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35467" y="7720345"/>
            <a:ext cx="10552533" cy="62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571">
                <a:solidFill>
                  <a:srgbClr val="AF4C0F"/>
                </a:solidFill>
                <a:latin typeface="Inria Serif"/>
                <a:ea typeface="Inria Serif"/>
                <a:cs typeface="Inria Serif"/>
                <a:sym typeface="Inria Serif"/>
              </a:rPr>
              <a:t>TRAINER NAME : Javeed Mohammed Husnuddin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49875" y="1357630"/>
            <a:ext cx="10188249" cy="4203561"/>
          </a:xfrm>
          <a:custGeom>
            <a:avLst/>
            <a:gdLst/>
            <a:ahLst/>
            <a:cxnLst/>
            <a:rect r="r" b="b" t="t" l="l"/>
            <a:pathLst>
              <a:path h="4203561" w="10188249">
                <a:moveTo>
                  <a:pt x="0" y="0"/>
                </a:moveTo>
                <a:lnTo>
                  <a:pt x="10188250" y="0"/>
                </a:lnTo>
                <a:lnTo>
                  <a:pt x="10188250" y="4203561"/>
                </a:lnTo>
                <a:lnTo>
                  <a:pt x="0" y="4203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803" t="-27018" r="-3121" b="-270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45275" y="5899587"/>
            <a:ext cx="6940078" cy="4025779"/>
          </a:xfrm>
          <a:custGeom>
            <a:avLst/>
            <a:gdLst/>
            <a:ahLst/>
            <a:cxnLst/>
            <a:rect r="r" b="b" t="t" l="l"/>
            <a:pathLst>
              <a:path h="4025779" w="6940078">
                <a:moveTo>
                  <a:pt x="0" y="0"/>
                </a:moveTo>
                <a:lnTo>
                  <a:pt x="6940078" y="0"/>
                </a:lnTo>
                <a:lnTo>
                  <a:pt x="6940078" y="4025778"/>
                </a:lnTo>
                <a:lnTo>
                  <a:pt x="0" y="40257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3711" t="-24701" r="-29129" b="-1916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90203" y="5899587"/>
            <a:ext cx="7712370" cy="4025779"/>
          </a:xfrm>
          <a:custGeom>
            <a:avLst/>
            <a:gdLst/>
            <a:ahLst/>
            <a:cxnLst/>
            <a:rect r="r" b="b" t="t" l="l"/>
            <a:pathLst>
              <a:path h="4025779" w="7712370">
                <a:moveTo>
                  <a:pt x="0" y="0"/>
                </a:moveTo>
                <a:lnTo>
                  <a:pt x="7712370" y="0"/>
                </a:lnTo>
                <a:lnTo>
                  <a:pt x="7712370" y="4025778"/>
                </a:lnTo>
                <a:lnTo>
                  <a:pt x="0" y="40257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3561" t="-9451" r="-22972" b="-2318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74625" y="148969"/>
            <a:ext cx="1077176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SCREENSHOTS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936" y="742950"/>
            <a:ext cx="107717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FLIGHT OWNER 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03974" y="1028700"/>
            <a:ext cx="11301259" cy="3647159"/>
          </a:xfrm>
          <a:custGeom>
            <a:avLst/>
            <a:gdLst/>
            <a:ahLst/>
            <a:cxnLst/>
            <a:rect r="r" b="b" t="t" l="l"/>
            <a:pathLst>
              <a:path h="3647159" w="11301259">
                <a:moveTo>
                  <a:pt x="0" y="0"/>
                </a:moveTo>
                <a:lnTo>
                  <a:pt x="11301259" y="0"/>
                </a:lnTo>
                <a:lnTo>
                  <a:pt x="11301259" y="3647159"/>
                </a:lnTo>
                <a:lnTo>
                  <a:pt x="0" y="36471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772" r="0" b="-336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268" y="5037809"/>
            <a:ext cx="7462511" cy="5117119"/>
          </a:xfrm>
          <a:custGeom>
            <a:avLst/>
            <a:gdLst/>
            <a:ahLst/>
            <a:cxnLst/>
            <a:rect r="r" b="b" t="t" l="l"/>
            <a:pathLst>
              <a:path h="5117119" w="7462511">
                <a:moveTo>
                  <a:pt x="0" y="0"/>
                </a:moveTo>
                <a:lnTo>
                  <a:pt x="7462511" y="0"/>
                </a:lnTo>
                <a:lnTo>
                  <a:pt x="7462511" y="5117119"/>
                </a:lnTo>
                <a:lnTo>
                  <a:pt x="0" y="5117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8003" t="0" r="-23437" b="-683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09364" y="5037809"/>
            <a:ext cx="7549936" cy="5134253"/>
          </a:xfrm>
          <a:custGeom>
            <a:avLst/>
            <a:gdLst/>
            <a:ahLst/>
            <a:cxnLst/>
            <a:rect r="r" b="b" t="t" l="l"/>
            <a:pathLst>
              <a:path h="5134253" w="7549936">
                <a:moveTo>
                  <a:pt x="0" y="0"/>
                </a:moveTo>
                <a:lnTo>
                  <a:pt x="7549936" y="0"/>
                </a:lnTo>
                <a:lnTo>
                  <a:pt x="7549936" y="5134253"/>
                </a:lnTo>
                <a:lnTo>
                  <a:pt x="0" y="51342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4827" t="-5380" r="-2485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57977" y="148969"/>
            <a:ext cx="1077176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SCREENSHOTS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76424" y="523875"/>
            <a:ext cx="107717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USER DASHBOARD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3666" y="227893"/>
            <a:ext cx="8484663" cy="4198022"/>
          </a:xfrm>
          <a:custGeom>
            <a:avLst/>
            <a:gdLst/>
            <a:ahLst/>
            <a:cxnLst/>
            <a:rect r="r" b="b" t="t" l="l"/>
            <a:pathLst>
              <a:path h="4198022" w="8484663">
                <a:moveTo>
                  <a:pt x="0" y="0"/>
                </a:moveTo>
                <a:lnTo>
                  <a:pt x="8484663" y="0"/>
                </a:lnTo>
                <a:lnTo>
                  <a:pt x="8484663" y="4198022"/>
                </a:lnTo>
                <a:lnTo>
                  <a:pt x="0" y="4198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96" t="0" r="0" b="-292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0487" y="4848212"/>
            <a:ext cx="8893524" cy="4643781"/>
          </a:xfrm>
          <a:custGeom>
            <a:avLst/>
            <a:gdLst/>
            <a:ahLst/>
            <a:cxnLst/>
            <a:rect r="r" b="b" t="t" l="l"/>
            <a:pathLst>
              <a:path h="4643781" w="8893524">
                <a:moveTo>
                  <a:pt x="0" y="0"/>
                </a:moveTo>
                <a:lnTo>
                  <a:pt x="8893524" y="0"/>
                </a:lnTo>
                <a:lnTo>
                  <a:pt x="8893524" y="4643781"/>
                </a:lnTo>
                <a:lnTo>
                  <a:pt x="0" y="4643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072" t="-9095" r="0" b="-107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03337" y="4848212"/>
            <a:ext cx="8121231" cy="4643781"/>
          </a:xfrm>
          <a:custGeom>
            <a:avLst/>
            <a:gdLst/>
            <a:ahLst/>
            <a:cxnLst/>
            <a:rect r="r" b="b" t="t" l="l"/>
            <a:pathLst>
              <a:path h="4643781" w="8121231">
                <a:moveTo>
                  <a:pt x="0" y="0"/>
                </a:moveTo>
                <a:lnTo>
                  <a:pt x="8121231" y="0"/>
                </a:lnTo>
                <a:lnTo>
                  <a:pt x="8121231" y="4643781"/>
                </a:lnTo>
                <a:lnTo>
                  <a:pt x="0" y="4643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156" t="-2200" r="0" b="-1491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4032" y="208843"/>
            <a:ext cx="247352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SCREENSHOTS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7583" y="3275455"/>
            <a:ext cx="14792835" cy="424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21"/>
              </a:lnSpc>
            </a:pPr>
            <a:r>
              <a:rPr lang="en-US" sz="17801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</a:t>
            </a:r>
          </a:p>
          <a:p>
            <a:pPr algn="ctr">
              <a:lnSpc>
                <a:spcPts val="16021"/>
              </a:lnSpc>
            </a:pPr>
            <a:r>
              <a:rPr lang="en-US" sz="17801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You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2762974" y="7991533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4"/>
                </a:lnTo>
                <a:lnTo>
                  <a:pt x="1458699" y="4135484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4702591">
            <a:off x="-2156185" y="5098488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3255080"/>
                </a:moveTo>
                <a:lnTo>
                  <a:pt x="3549007" y="3255080"/>
                </a:lnTo>
                <a:lnTo>
                  <a:pt x="3549007" y="0"/>
                </a:lnTo>
                <a:lnTo>
                  <a:pt x="0" y="0"/>
                </a:lnTo>
                <a:lnTo>
                  <a:pt x="0" y="32550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68689" y="-1352055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018448">
            <a:off x="13099502" y="-243800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5" y="0"/>
                </a:lnTo>
                <a:lnTo>
                  <a:pt x="4683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2343022">
            <a:off x="17680160" y="702888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8" y="4135485"/>
                </a:moveTo>
                <a:lnTo>
                  <a:pt x="0" y="4135485"/>
                </a:lnTo>
                <a:lnTo>
                  <a:pt x="0" y="0"/>
                </a:lnTo>
                <a:lnTo>
                  <a:pt x="1458698" y="0"/>
                </a:lnTo>
                <a:lnTo>
                  <a:pt x="1458698" y="41354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74625" y="1566064"/>
            <a:ext cx="12113322" cy="112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4"/>
              </a:lnSpc>
            </a:pPr>
            <a:r>
              <a:rPr lang="en-US" sz="6602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TOOLS &amp; TECHNOLOGIES USED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15914" y="7381875"/>
            <a:ext cx="12113322" cy="59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502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DATABASE: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96706" y="5057775"/>
            <a:ext cx="14760520" cy="60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502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RESTful APIs with ORM (Hibernate), Postman &amp; API versioning.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27025" y="2970172"/>
            <a:ext cx="12113322" cy="59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502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FRONTEND (ReactJS 19):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34806" y="3575609"/>
            <a:ext cx="13815098" cy="60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502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React.js, Bootstrap for responsive UI, JavaScript for validation and interactivity.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5600" y="4470475"/>
            <a:ext cx="12113322" cy="59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502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BACKEND (Spring Boot):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79391" y="6537400"/>
            <a:ext cx="14760520" cy="60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502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JSON Web Tokens (JWT) for secure authentication, Role-based access.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39714" y="5921300"/>
            <a:ext cx="12113322" cy="59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502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AUTHENTICATION: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98441" y="7959650"/>
            <a:ext cx="14760520" cy="60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502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MySQL with ORM integration for CRUD operations.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25439" y="8661475"/>
            <a:ext cx="12113322" cy="59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502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TESTING: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98466" y="9126575"/>
            <a:ext cx="14760520" cy="60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502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Postman for API testing , Junit for unit tests.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98682" y="976553"/>
            <a:ext cx="15410923" cy="112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4"/>
              </a:lnSpc>
            </a:pPr>
            <a:r>
              <a:rPr lang="en-US" sz="6602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DESCRIPTION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76658" y="2485686"/>
            <a:ext cx="14312841" cy="159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013" indent="-324507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SimplyFly is a web-based air ticket booking application that enables users to register, log in securely, search for flights, view schedules, select seats, book tickets, make payments, and manage bookings.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05233" y="4571506"/>
            <a:ext cx="14312841" cy="159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013" indent="-324507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The system also provides a Flight Owner Dashboard to manage flight routes, schedules, fares, and bookings, and an Admin Dashboard for managing users, routes, and overall system operations.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94424" y="6562802"/>
            <a:ext cx="14312841" cy="105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013" indent="-324507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Security is enforced through JWT-based authentication and role-based access control.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94424" y="7898464"/>
            <a:ext cx="14312841" cy="212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013" indent="-324507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423734"/>
                </a:solidFill>
                <a:latin typeface="Inria Serif"/>
                <a:ea typeface="Inria Serif"/>
                <a:cs typeface="Inria Serif"/>
                <a:sym typeface="Inria Serif"/>
              </a:rPr>
              <a:t>The project is developed using React.js (frontend), Spring Boot (backend), MySQL (database), with REST APIs, ORM, Postman, logging, and unit testing to ensure reliability, scalability, and secure user experience.</a:t>
            </a:r>
          </a:p>
          <a:p>
            <a:pPr algn="l">
              <a:lnSpc>
                <a:spcPts val="420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59547" y="2720719"/>
            <a:ext cx="5546397" cy="6371999"/>
          </a:xfrm>
          <a:custGeom>
            <a:avLst/>
            <a:gdLst/>
            <a:ahLst/>
            <a:cxnLst/>
            <a:rect r="r" b="b" t="t" l="l"/>
            <a:pathLst>
              <a:path h="6371999" w="5546397">
                <a:moveTo>
                  <a:pt x="0" y="0"/>
                </a:moveTo>
                <a:lnTo>
                  <a:pt x="5546396" y="0"/>
                </a:lnTo>
                <a:lnTo>
                  <a:pt x="5546396" y="6371999"/>
                </a:lnTo>
                <a:lnTo>
                  <a:pt x="0" y="63719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666" r="0" b="-66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58002" y="904875"/>
            <a:ext cx="1077176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USECASE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9883" y="1431201"/>
            <a:ext cx="10839603" cy="8662267"/>
          </a:xfrm>
          <a:custGeom>
            <a:avLst/>
            <a:gdLst/>
            <a:ahLst/>
            <a:cxnLst/>
            <a:rect r="r" b="b" t="t" l="l"/>
            <a:pathLst>
              <a:path h="8662267" w="10839603">
                <a:moveTo>
                  <a:pt x="0" y="0"/>
                </a:moveTo>
                <a:lnTo>
                  <a:pt x="10839603" y="0"/>
                </a:lnTo>
                <a:lnTo>
                  <a:pt x="10839603" y="8662267"/>
                </a:lnTo>
                <a:lnTo>
                  <a:pt x="0" y="8662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26" r="0" b="-302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05567" y="165100"/>
            <a:ext cx="68684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EER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780" y="1028700"/>
            <a:ext cx="16554520" cy="8743364"/>
          </a:xfrm>
          <a:custGeom>
            <a:avLst/>
            <a:gdLst/>
            <a:ahLst/>
            <a:cxnLst/>
            <a:rect r="r" b="b" t="t" l="l"/>
            <a:pathLst>
              <a:path h="8743364" w="16554520">
                <a:moveTo>
                  <a:pt x="0" y="0"/>
                </a:moveTo>
                <a:lnTo>
                  <a:pt x="16554520" y="0"/>
                </a:lnTo>
                <a:lnTo>
                  <a:pt x="16554520" y="8743364"/>
                </a:lnTo>
                <a:lnTo>
                  <a:pt x="0" y="8743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21" t="0" r="-5021" b="-2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4780" y="126963"/>
            <a:ext cx="3843953" cy="59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4"/>
              </a:lnSpc>
              <a:spcBef>
                <a:spcPct val="0"/>
              </a:spcBef>
            </a:pPr>
            <a:r>
              <a:rPr lang="en-US" sz="3502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REGISTER </a:t>
            </a:r>
            <a:r>
              <a:rPr lang="en-US" sz="3502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37298" y="3095598"/>
            <a:ext cx="10783528" cy="5774339"/>
          </a:xfrm>
          <a:custGeom>
            <a:avLst/>
            <a:gdLst/>
            <a:ahLst/>
            <a:cxnLst/>
            <a:rect r="r" b="b" t="t" l="l"/>
            <a:pathLst>
              <a:path h="5774339" w="10783528">
                <a:moveTo>
                  <a:pt x="0" y="0"/>
                </a:moveTo>
                <a:lnTo>
                  <a:pt x="10783528" y="0"/>
                </a:lnTo>
                <a:lnTo>
                  <a:pt x="10783528" y="5774339"/>
                </a:lnTo>
                <a:lnTo>
                  <a:pt x="0" y="57743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5140" t="-5799" r="-350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65352" y="207568"/>
            <a:ext cx="1329288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SCREENSHOTS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57977" y="1573734"/>
            <a:ext cx="1329288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LOGIN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1605331"/>
            <a:ext cx="11301259" cy="2838166"/>
          </a:xfrm>
          <a:custGeom>
            <a:avLst/>
            <a:gdLst/>
            <a:ahLst/>
            <a:cxnLst/>
            <a:rect r="r" b="b" t="t" l="l"/>
            <a:pathLst>
              <a:path h="2838166" w="11301259">
                <a:moveTo>
                  <a:pt x="0" y="0"/>
                </a:moveTo>
                <a:lnTo>
                  <a:pt x="11301258" y="0"/>
                </a:lnTo>
                <a:lnTo>
                  <a:pt x="11301258" y="2838166"/>
                </a:lnTo>
                <a:lnTo>
                  <a:pt x="0" y="2838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5633" r="0" b="-4549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5829" y="4626567"/>
            <a:ext cx="7977057" cy="4979904"/>
          </a:xfrm>
          <a:custGeom>
            <a:avLst/>
            <a:gdLst/>
            <a:ahLst/>
            <a:cxnLst/>
            <a:rect r="r" b="b" t="t" l="l"/>
            <a:pathLst>
              <a:path h="4979904" w="7977057">
                <a:moveTo>
                  <a:pt x="0" y="0"/>
                </a:moveTo>
                <a:lnTo>
                  <a:pt x="7977057" y="0"/>
                </a:lnTo>
                <a:lnTo>
                  <a:pt x="7977057" y="4979904"/>
                </a:lnTo>
                <a:lnTo>
                  <a:pt x="0" y="4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0599" t="-5032" r="-21072" b="-503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864" y="4626567"/>
            <a:ext cx="7237240" cy="4988713"/>
          </a:xfrm>
          <a:custGeom>
            <a:avLst/>
            <a:gdLst/>
            <a:ahLst/>
            <a:cxnLst/>
            <a:rect r="r" b="b" t="t" l="l"/>
            <a:pathLst>
              <a:path h="4988713" w="7237240">
                <a:moveTo>
                  <a:pt x="0" y="0"/>
                </a:moveTo>
                <a:lnTo>
                  <a:pt x="7237240" y="0"/>
                </a:lnTo>
                <a:lnTo>
                  <a:pt x="7237240" y="4988714"/>
                </a:lnTo>
                <a:lnTo>
                  <a:pt x="0" y="49887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2605" t="-6025" r="-2847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92875" y="187069"/>
            <a:ext cx="1077176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SCREENSHOTS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6236" y="908900"/>
            <a:ext cx="1077176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ADMIN DASHBOARD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E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45275" y="6773619"/>
            <a:ext cx="1458698" cy="4135485"/>
          </a:xfrm>
          <a:custGeom>
            <a:avLst/>
            <a:gdLst/>
            <a:ahLst/>
            <a:cxnLst/>
            <a:rect r="r" b="b" t="t" l="l"/>
            <a:pathLst>
              <a:path h="4135485" w="1458698">
                <a:moveTo>
                  <a:pt x="1458699" y="0"/>
                </a:moveTo>
                <a:lnTo>
                  <a:pt x="0" y="0"/>
                </a:lnTo>
                <a:lnTo>
                  <a:pt x="0" y="4135485"/>
                </a:lnTo>
                <a:lnTo>
                  <a:pt x="1458699" y="4135485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5937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3731" y="4272047"/>
            <a:ext cx="3549007" cy="3255080"/>
          </a:xfrm>
          <a:custGeom>
            <a:avLst/>
            <a:gdLst/>
            <a:ahLst/>
            <a:cxnLst/>
            <a:rect r="r" b="b" t="t" l="l"/>
            <a:pathLst>
              <a:path h="3255080" w="3549007">
                <a:moveTo>
                  <a:pt x="0" y="0"/>
                </a:moveTo>
                <a:lnTo>
                  <a:pt x="3549006" y="0"/>
                </a:lnTo>
                <a:lnTo>
                  <a:pt x="3549006" y="3255080"/>
                </a:lnTo>
                <a:lnTo>
                  <a:pt x="0" y="3255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41897" y="-197916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1695" y="-1394081"/>
            <a:ext cx="2366010" cy="4114800"/>
          </a:xfrm>
          <a:custGeom>
            <a:avLst/>
            <a:gdLst/>
            <a:ahLst/>
            <a:cxnLst/>
            <a:rect r="r" b="b" t="t" l="l"/>
            <a:pathLst>
              <a:path h="4114800" w="236601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25348" y="205344"/>
            <a:ext cx="8037303" cy="4381843"/>
          </a:xfrm>
          <a:custGeom>
            <a:avLst/>
            <a:gdLst/>
            <a:ahLst/>
            <a:cxnLst/>
            <a:rect r="r" b="b" t="t" l="l"/>
            <a:pathLst>
              <a:path h="4381843" w="8037303">
                <a:moveTo>
                  <a:pt x="0" y="0"/>
                </a:moveTo>
                <a:lnTo>
                  <a:pt x="8037304" y="0"/>
                </a:lnTo>
                <a:lnTo>
                  <a:pt x="8037304" y="4381843"/>
                </a:lnTo>
                <a:lnTo>
                  <a:pt x="0" y="43818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0725" t="-4109" r="-19884" b="-2162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40845" y="5143500"/>
            <a:ext cx="7932377" cy="4305778"/>
          </a:xfrm>
          <a:custGeom>
            <a:avLst/>
            <a:gdLst/>
            <a:ahLst/>
            <a:cxnLst/>
            <a:rect r="r" b="b" t="t" l="l"/>
            <a:pathLst>
              <a:path h="4305778" w="7932377">
                <a:moveTo>
                  <a:pt x="0" y="0"/>
                </a:moveTo>
                <a:lnTo>
                  <a:pt x="7932377" y="0"/>
                </a:lnTo>
                <a:lnTo>
                  <a:pt x="7932377" y="4305778"/>
                </a:lnTo>
                <a:lnTo>
                  <a:pt x="0" y="43057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0707" t="-7052" r="-21762" b="-1958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10401" y="5028802"/>
            <a:ext cx="8037303" cy="4458576"/>
          </a:xfrm>
          <a:custGeom>
            <a:avLst/>
            <a:gdLst/>
            <a:ahLst/>
            <a:cxnLst/>
            <a:rect r="r" b="b" t="t" l="l"/>
            <a:pathLst>
              <a:path h="4458576" w="8037303">
                <a:moveTo>
                  <a:pt x="0" y="0"/>
                </a:moveTo>
                <a:lnTo>
                  <a:pt x="8037304" y="0"/>
                </a:lnTo>
                <a:lnTo>
                  <a:pt x="8037304" y="4458576"/>
                </a:lnTo>
                <a:lnTo>
                  <a:pt x="0" y="4458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305" t="-4075" r="-20305" b="-1822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87725" y="81519"/>
            <a:ext cx="2888099" cy="59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4"/>
              </a:lnSpc>
              <a:spcBef>
                <a:spcPct val="0"/>
              </a:spcBef>
            </a:pPr>
            <a:r>
              <a:rPr lang="en-US" sz="3502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SCREENSHOTS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DAGyaN71g9k</dc:identifier>
  <dcterms:modified xsi:type="dcterms:W3CDTF">2011-08-01T06:04:30Z</dcterms:modified>
  <cp:revision>1</cp:revision>
  <dc:title>Cream and Pink Leaves Project Presentation</dc:title>
</cp:coreProperties>
</file>